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984" r:id="rId1"/>
  </p:sldMasterIdLst>
  <p:notesMasterIdLst>
    <p:notesMasterId r:id="rId3"/>
  </p:notesMasterIdLst>
  <p:handoutMasterIdLst>
    <p:handoutMasterId r:id="rId4"/>
  </p:handoutMasterIdLst>
  <p:sldIdLst>
    <p:sldId id="534" r:id="rId2"/>
  </p:sldIdLst>
  <p:sldSz cx="9906000" cy="6858000" type="A4"/>
  <p:notesSz cx="6735763" cy="9866313"/>
  <p:defaultTextStyle>
    <a:defPPr>
      <a:defRPr lang="ja-JP"/>
    </a:defPPr>
    <a:lvl1pPr algn="ctr" rtl="0" fontAlgn="base">
      <a:lnSpc>
        <a:spcPct val="125000"/>
      </a:lnSpc>
      <a:spcBef>
        <a:spcPct val="0"/>
      </a:spcBef>
      <a:spcAft>
        <a:spcPct val="0"/>
      </a:spcAft>
      <a:defRPr kumimoji="1" sz="3200" b="1" kern="1200">
        <a:solidFill>
          <a:schemeClr val="tx1"/>
        </a:solidFill>
        <a:latin typeface="Arial" charset="0"/>
        <a:ea typeface="ＭＳ ゴシック" pitchFamily="49" charset="-128"/>
        <a:cs typeface="+mn-cs"/>
      </a:defRPr>
    </a:lvl1pPr>
    <a:lvl2pPr marL="457200" algn="ctr" rtl="0" fontAlgn="base">
      <a:lnSpc>
        <a:spcPct val="125000"/>
      </a:lnSpc>
      <a:spcBef>
        <a:spcPct val="0"/>
      </a:spcBef>
      <a:spcAft>
        <a:spcPct val="0"/>
      </a:spcAft>
      <a:defRPr kumimoji="1" sz="3200" b="1" kern="1200">
        <a:solidFill>
          <a:schemeClr val="tx1"/>
        </a:solidFill>
        <a:latin typeface="Arial" charset="0"/>
        <a:ea typeface="ＭＳ ゴシック" pitchFamily="49" charset="-128"/>
        <a:cs typeface="+mn-cs"/>
      </a:defRPr>
    </a:lvl2pPr>
    <a:lvl3pPr marL="914400" algn="ctr" rtl="0" fontAlgn="base">
      <a:lnSpc>
        <a:spcPct val="125000"/>
      </a:lnSpc>
      <a:spcBef>
        <a:spcPct val="0"/>
      </a:spcBef>
      <a:spcAft>
        <a:spcPct val="0"/>
      </a:spcAft>
      <a:defRPr kumimoji="1" sz="3200" b="1" kern="1200">
        <a:solidFill>
          <a:schemeClr val="tx1"/>
        </a:solidFill>
        <a:latin typeface="Arial" charset="0"/>
        <a:ea typeface="ＭＳ ゴシック" pitchFamily="49" charset="-128"/>
        <a:cs typeface="+mn-cs"/>
      </a:defRPr>
    </a:lvl3pPr>
    <a:lvl4pPr marL="1371600" algn="ctr" rtl="0" fontAlgn="base">
      <a:lnSpc>
        <a:spcPct val="125000"/>
      </a:lnSpc>
      <a:spcBef>
        <a:spcPct val="0"/>
      </a:spcBef>
      <a:spcAft>
        <a:spcPct val="0"/>
      </a:spcAft>
      <a:defRPr kumimoji="1" sz="3200" b="1" kern="1200">
        <a:solidFill>
          <a:schemeClr val="tx1"/>
        </a:solidFill>
        <a:latin typeface="Arial" charset="0"/>
        <a:ea typeface="ＭＳ ゴシック" pitchFamily="49" charset="-128"/>
        <a:cs typeface="+mn-cs"/>
      </a:defRPr>
    </a:lvl4pPr>
    <a:lvl5pPr marL="1828800" algn="ctr" rtl="0" fontAlgn="base">
      <a:lnSpc>
        <a:spcPct val="125000"/>
      </a:lnSpc>
      <a:spcBef>
        <a:spcPct val="0"/>
      </a:spcBef>
      <a:spcAft>
        <a:spcPct val="0"/>
      </a:spcAft>
      <a:defRPr kumimoji="1" sz="3200" b="1" kern="1200">
        <a:solidFill>
          <a:schemeClr val="tx1"/>
        </a:solidFill>
        <a:latin typeface="Arial" charset="0"/>
        <a:ea typeface="ＭＳ ゴシック" pitchFamily="49" charset="-128"/>
        <a:cs typeface="+mn-cs"/>
      </a:defRPr>
    </a:lvl5pPr>
    <a:lvl6pPr marL="2286000" algn="l" defTabSz="914400" rtl="0" eaLnBrk="1" latinLnBrk="0" hangingPunct="1">
      <a:defRPr kumimoji="1" sz="3200" b="1" kern="1200">
        <a:solidFill>
          <a:schemeClr val="tx1"/>
        </a:solidFill>
        <a:latin typeface="Arial" charset="0"/>
        <a:ea typeface="ＭＳ ゴシック" pitchFamily="49" charset="-128"/>
        <a:cs typeface="+mn-cs"/>
      </a:defRPr>
    </a:lvl6pPr>
    <a:lvl7pPr marL="2743200" algn="l" defTabSz="914400" rtl="0" eaLnBrk="1" latinLnBrk="0" hangingPunct="1">
      <a:defRPr kumimoji="1" sz="3200" b="1" kern="1200">
        <a:solidFill>
          <a:schemeClr val="tx1"/>
        </a:solidFill>
        <a:latin typeface="Arial" charset="0"/>
        <a:ea typeface="ＭＳ ゴシック" pitchFamily="49" charset="-128"/>
        <a:cs typeface="+mn-cs"/>
      </a:defRPr>
    </a:lvl7pPr>
    <a:lvl8pPr marL="3200400" algn="l" defTabSz="914400" rtl="0" eaLnBrk="1" latinLnBrk="0" hangingPunct="1">
      <a:defRPr kumimoji="1" sz="3200" b="1" kern="1200">
        <a:solidFill>
          <a:schemeClr val="tx1"/>
        </a:solidFill>
        <a:latin typeface="Arial" charset="0"/>
        <a:ea typeface="ＭＳ ゴシック" pitchFamily="49" charset="-128"/>
        <a:cs typeface="+mn-cs"/>
      </a:defRPr>
    </a:lvl8pPr>
    <a:lvl9pPr marL="3657600" algn="l" defTabSz="914400" rtl="0" eaLnBrk="1" latinLnBrk="0" hangingPunct="1">
      <a:defRPr kumimoji="1" sz="3200" b="1" kern="1200">
        <a:solidFill>
          <a:schemeClr val="tx1"/>
        </a:solidFill>
        <a:latin typeface="Arial" charset="0"/>
        <a:ea typeface="ＭＳ ゴシック" pitchFamily="49" charset="-128"/>
        <a:cs typeface="+mn-cs"/>
      </a:defRPr>
    </a:lvl9pPr>
  </p:defaultTextStyle>
  <p:extLst>
    <p:ext uri="{EFAFB233-063F-42B5-8137-9DF3F51BA10A}">
      <p15:sldGuideLst xmlns:p15="http://schemas.microsoft.com/office/powerpoint/2012/main">
        <p15:guide id="1" orient="horz" pos="5279">
          <p15:clr>
            <a:srgbClr val="A4A3A4"/>
          </p15:clr>
        </p15:guide>
        <p15:guide id="2" orient="horz" pos="-192">
          <p15:clr>
            <a:srgbClr val="A4A3A4"/>
          </p15:clr>
        </p15:guide>
        <p15:guide id="3" orient="horz" pos="2478" userDrawn="1">
          <p15:clr>
            <a:srgbClr val="A4A3A4"/>
          </p15:clr>
        </p15:guide>
        <p15:guide id="4" pos="3165" userDrawn="1">
          <p15:clr>
            <a:srgbClr val="A4A3A4"/>
          </p15:clr>
        </p15:guide>
        <p15:guide id="5" pos="1759" userDrawn="1">
          <p15:clr>
            <a:srgbClr val="A4A3A4"/>
          </p15:clr>
        </p15:guide>
        <p15:guide id="6" pos="3075" userDrawn="1">
          <p15:clr>
            <a:srgbClr val="F26B43"/>
          </p15:clr>
        </p15:guide>
        <p15:guide id="7" pos="5887" userDrawn="1">
          <p15:clr>
            <a:srgbClr val="A4A3A4"/>
          </p15:clr>
        </p15:guide>
        <p15:guide id="8" pos="353" userDrawn="1">
          <p15:clr>
            <a:srgbClr val="A4A3A4"/>
          </p15:clr>
        </p15:guide>
        <p15:guide id="9" pos="3120" userDrawn="1">
          <p15:clr>
            <a:srgbClr val="A4A3A4"/>
          </p15:clr>
        </p15:guide>
        <p15:guide id="10" pos="3029" userDrawn="1">
          <p15:clr>
            <a:srgbClr val="A4A3A4"/>
          </p15:clr>
        </p15:guide>
        <p15:guide id="11" pos="5842" userDrawn="1">
          <p15:clr>
            <a:srgbClr val="A4A3A4"/>
          </p15:clr>
        </p15:guide>
        <p15:guide id="12" pos="3211" userDrawn="1">
          <p15:clr>
            <a:srgbClr val="A4A3A4"/>
          </p15:clr>
        </p15:guide>
        <p15:guide id="13" pos="398" userDrawn="1">
          <p15:clr>
            <a:srgbClr val="A4A3A4"/>
          </p15:clr>
        </p15:guide>
      </p15:sldGuideLst>
    </p:ext>
    <p:ext uri="{2D200454-40CA-4A62-9FC3-DE9A4176ACB9}">
      <p15:notesGuideLst xmlns:p15="http://schemas.microsoft.com/office/powerpoint/2012/main">
        <p15:guide id="1" orient="horz" pos="1783">
          <p15:clr>
            <a:srgbClr val="A4A3A4"/>
          </p15:clr>
        </p15:guide>
        <p15:guide id="2" pos="361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0066"/>
    <a:srgbClr val="6699FF"/>
    <a:srgbClr val="CC3300"/>
    <a:srgbClr val="0768F7"/>
    <a:srgbClr val="FFFF99"/>
    <a:srgbClr val="FFFF00"/>
    <a:srgbClr val="FFFFCC"/>
    <a:srgbClr val="47FFD1"/>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1" autoAdjust="0"/>
    <p:restoredTop sz="95117" autoAdjust="0"/>
  </p:normalViewPr>
  <p:slideViewPr>
    <p:cSldViewPr>
      <p:cViewPr varScale="1">
        <p:scale>
          <a:sx n="108" d="100"/>
          <a:sy n="108" d="100"/>
        </p:scale>
        <p:origin x="1722" y="42"/>
      </p:cViewPr>
      <p:guideLst>
        <p:guide orient="horz" pos="5279"/>
        <p:guide orient="horz" pos="-192"/>
        <p:guide orient="horz" pos="2478"/>
        <p:guide pos="3165"/>
        <p:guide pos="1759"/>
        <p:guide pos="3075"/>
        <p:guide pos="5887"/>
        <p:guide pos="353"/>
        <p:guide pos="3120"/>
        <p:guide pos="3029"/>
        <p:guide pos="5842"/>
        <p:guide pos="3211"/>
        <p:guide pos="398"/>
      </p:guideLst>
    </p:cSldViewPr>
  </p:slideViewPr>
  <p:outlineViewPr>
    <p:cViewPr>
      <p:scale>
        <a:sx n="50" d="100"/>
        <a:sy n="50" d="100"/>
      </p:scale>
      <p:origin x="0" y="403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7" d="100"/>
          <a:sy n="77" d="100"/>
        </p:scale>
        <p:origin x="-672" y="-78"/>
      </p:cViewPr>
      <p:guideLst>
        <p:guide orient="horz" pos="1783"/>
        <p:guide pos="361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503" y="6977"/>
            <a:ext cx="2887220" cy="476689"/>
          </a:xfrm>
          <a:prstGeom prst="rect">
            <a:avLst/>
          </a:prstGeom>
          <a:noFill/>
          <a:ln w="9525">
            <a:noFill/>
            <a:miter lim="800000"/>
            <a:headEnd/>
            <a:tailEnd/>
          </a:ln>
          <a:effectLst/>
        </p:spPr>
        <p:txBody>
          <a:bodyPr vert="horz" wrap="square" lIns="13081" tIns="0" rIns="13081" bIns="0" numCol="1" anchor="t" anchorCtr="0" compatLnSpc="1">
            <a:prstTxWarp prst="textNoShape">
              <a:avLst/>
            </a:prstTxWarp>
          </a:bodyPr>
          <a:lstStyle>
            <a:lvl1pPr algn="l" defTabSz="531813">
              <a:lnSpc>
                <a:spcPct val="100000"/>
              </a:lnSpc>
              <a:defRPr sz="700" b="0" i="1">
                <a:effectLst/>
                <a:latin typeface="ＭＳ ゴシック" pitchFamily="49" charset="-128"/>
              </a:defRPr>
            </a:lvl1pPr>
          </a:lstStyle>
          <a:p>
            <a:pPr>
              <a:defRPr/>
            </a:pPr>
            <a:endParaRPr lang="en-US" altLang="ja-JP" dirty="0"/>
          </a:p>
        </p:txBody>
      </p:sp>
      <p:sp>
        <p:nvSpPr>
          <p:cNvPr id="3075" name="Rectangle 3"/>
          <p:cNvSpPr>
            <a:spLocks noGrp="1" noChangeArrowheads="1"/>
          </p:cNvSpPr>
          <p:nvPr>
            <p:ph type="dt" sz="quarter" idx="1"/>
          </p:nvPr>
        </p:nvSpPr>
        <p:spPr bwMode="auto">
          <a:xfrm>
            <a:off x="3842040" y="6977"/>
            <a:ext cx="2886136" cy="476689"/>
          </a:xfrm>
          <a:prstGeom prst="rect">
            <a:avLst/>
          </a:prstGeom>
          <a:noFill/>
          <a:ln w="9525">
            <a:noFill/>
            <a:miter lim="800000"/>
            <a:headEnd/>
            <a:tailEnd/>
          </a:ln>
          <a:effectLst/>
        </p:spPr>
        <p:txBody>
          <a:bodyPr vert="horz" wrap="square" lIns="13081" tIns="0" rIns="13081" bIns="0" numCol="1" anchor="t" anchorCtr="0" compatLnSpc="1">
            <a:prstTxWarp prst="textNoShape">
              <a:avLst/>
            </a:prstTxWarp>
          </a:bodyPr>
          <a:lstStyle>
            <a:lvl1pPr algn="r" defTabSz="531813">
              <a:lnSpc>
                <a:spcPct val="100000"/>
              </a:lnSpc>
              <a:defRPr sz="700" b="0" i="1">
                <a:effectLst/>
                <a:latin typeface="ＭＳ ゴシック" pitchFamily="49" charset="-128"/>
              </a:defRPr>
            </a:lvl1pPr>
          </a:lstStyle>
          <a:p>
            <a:pPr>
              <a:defRPr/>
            </a:pPr>
            <a:endParaRPr lang="en-US" altLang="ja-JP" dirty="0"/>
          </a:p>
        </p:txBody>
      </p:sp>
      <p:sp>
        <p:nvSpPr>
          <p:cNvPr id="3076" name="Rectangle 4"/>
          <p:cNvSpPr>
            <a:spLocks noGrp="1" noChangeArrowheads="1"/>
          </p:cNvSpPr>
          <p:nvPr>
            <p:ph type="ftr" sz="quarter" idx="2"/>
          </p:nvPr>
        </p:nvSpPr>
        <p:spPr bwMode="auto">
          <a:xfrm>
            <a:off x="6503" y="9382648"/>
            <a:ext cx="2887220" cy="476689"/>
          </a:xfrm>
          <a:prstGeom prst="rect">
            <a:avLst/>
          </a:prstGeom>
          <a:noFill/>
          <a:ln w="9525">
            <a:noFill/>
            <a:miter lim="800000"/>
            <a:headEnd/>
            <a:tailEnd/>
          </a:ln>
          <a:effectLst/>
        </p:spPr>
        <p:txBody>
          <a:bodyPr vert="horz" wrap="square" lIns="13081" tIns="0" rIns="13081" bIns="0" numCol="1" anchor="b" anchorCtr="0" compatLnSpc="1">
            <a:prstTxWarp prst="textNoShape">
              <a:avLst/>
            </a:prstTxWarp>
          </a:bodyPr>
          <a:lstStyle>
            <a:lvl1pPr algn="l" defTabSz="531813">
              <a:lnSpc>
                <a:spcPct val="100000"/>
              </a:lnSpc>
              <a:defRPr sz="700" b="0" i="1">
                <a:effectLst/>
                <a:latin typeface="ＭＳ ゴシック" pitchFamily="49" charset="-128"/>
              </a:defRPr>
            </a:lvl1pPr>
          </a:lstStyle>
          <a:p>
            <a:pPr>
              <a:defRPr/>
            </a:pPr>
            <a:endParaRPr lang="en-US" altLang="ja-JP" dirty="0"/>
          </a:p>
        </p:txBody>
      </p:sp>
      <p:sp>
        <p:nvSpPr>
          <p:cNvPr id="3077" name="Rectangle 5"/>
          <p:cNvSpPr>
            <a:spLocks noGrp="1" noChangeArrowheads="1"/>
          </p:cNvSpPr>
          <p:nvPr>
            <p:ph type="sldNum" sz="quarter" idx="3"/>
          </p:nvPr>
        </p:nvSpPr>
        <p:spPr bwMode="auto">
          <a:xfrm>
            <a:off x="3842040" y="9382648"/>
            <a:ext cx="2886136" cy="476689"/>
          </a:xfrm>
          <a:prstGeom prst="rect">
            <a:avLst/>
          </a:prstGeom>
          <a:noFill/>
          <a:ln w="9525">
            <a:noFill/>
            <a:miter lim="800000"/>
            <a:headEnd/>
            <a:tailEnd/>
          </a:ln>
          <a:effectLst/>
        </p:spPr>
        <p:txBody>
          <a:bodyPr vert="horz" wrap="square" lIns="13081" tIns="0" rIns="13081" bIns="0" numCol="1" anchor="b" anchorCtr="0" compatLnSpc="1">
            <a:prstTxWarp prst="textNoShape">
              <a:avLst/>
            </a:prstTxWarp>
          </a:bodyPr>
          <a:lstStyle>
            <a:lvl1pPr algn="r" defTabSz="531813">
              <a:lnSpc>
                <a:spcPct val="100000"/>
              </a:lnSpc>
              <a:defRPr sz="700" b="0" i="1">
                <a:effectLst/>
                <a:latin typeface="ＭＳ ゴシック" pitchFamily="49" charset="-128"/>
              </a:defRPr>
            </a:lvl1pPr>
          </a:lstStyle>
          <a:p>
            <a:pPr>
              <a:defRPr/>
            </a:pPr>
            <a:fld id="{EC0E5769-8FE4-4725-B507-1DC2F66326A7}" type="slidenum">
              <a:rPr lang="en-US" altLang="ja-JP"/>
              <a:pPr>
                <a:defRPr/>
              </a:pPr>
              <a:t>‹#›</a:t>
            </a:fld>
            <a:endParaRPr lang="en-US" altLang="ja-JP" dirty="0"/>
          </a:p>
        </p:txBody>
      </p:sp>
    </p:spTree>
    <p:extLst>
      <p:ext uri="{BB962C8B-B14F-4D97-AF65-F5344CB8AC3E}">
        <p14:creationId xmlns:p14="http://schemas.microsoft.com/office/powerpoint/2010/main" val="95213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503" y="6977"/>
            <a:ext cx="2887220" cy="476689"/>
          </a:xfrm>
          <a:prstGeom prst="rect">
            <a:avLst/>
          </a:prstGeom>
          <a:noFill/>
          <a:ln w="9525">
            <a:noFill/>
            <a:miter lim="800000"/>
            <a:headEnd/>
            <a:tailEnd/>
          </a:ln>
          <a:effectLst/>
        </p:spPr>
        <p:txBody>
          <a:bodyPr vert="horz" wrap="square" lIns="13081" tIns="0" rIns="13081" bIns="0" numCol="1" anchor="t" anchorCtr="0" compatLnSpc="1">
            <a:prstTxWarp prst="textNoShape">
              <a:avLst/>
            </a:prstTxWarp>
          </a:bodyPr>
          <a:lstStyle>
            <a:lvl1pPr algn="l" defTabSz="531813">
              <a:lnSpc>
                <a:spcPct val="100000"/>
              </a:lnSpc>
              <a:defRPr sz="700" b="0" i="1">
                <a:effectLst/>
                <a:latin typeface="Times New Roman" charset="0"/>
                <a:ea typeface="ＭＳ Ｐゴシック" pitchFamily="50" charset="-128"/>
              </a:defRPr>
            </a:lvl1pPr>
          </a:lstStyle>
          <a:p>
            <a:pPr>
              <a:defRPr/>
            </a:pPr>
            <a:endParaRPr lang="en-US" altLang="ja-JP" dirty="0"/>
          </a:p>
        </p:txBody>
      </p:sp>
      <p:sp>
        <p:nvSpPr>
          <p:cNvPr id="2051" name="Rectangle 3"/>
          <p:cNvSpPr>
            <a:spLocks noGrp="1" noChangeArrowheads="1"/>
          </p:cNvSpPr>
          <p:nvPr>
            <p:ph type="dt" idx="1"/>
          </p:nvPr>
        </p:nvSpPr>
        <p:spPr bwMode="auto">
          <a:xfrm>
            <a:off x="3842040" y="6977"/>
            <a:ext cx="2886136" cy="476689"/>
          </a:xfrm>
          <a:prstGeom prst="rect">
            <a:avLst/>
          </a:prstGeom>
          <a:noFill/>
          <a:ln w="9525">
            <a:noFill/>
            <a:miter lim="800000"/>
            <a:headEnd/>
            <a:tailEnd/>
          </a:ln>
          <a:effectLst/>
        </p:spPr>
        <p:txBody>
          <a:bodyPr vert="horz" wrap="square" lIns="13081" tIns="0" rIns="13081" bIns="0" numCol="1" anchor="t" anchorCtr="0" compatLnSpc="1">
            <a:prstTxWarp prst="textNoShape">
              <a:avLst/>
            </a:prstTxWarp>
          </a:bodyPr>
          <a:lstStyle>
            <a:lvl1pPr algn="r" defTabSz="531813">
              <a:lnSpc>
                <a:spcPct val="100000"/>
              </a:lnSpc>
              <a:defRPr sz="700" b="0" i="1">
                <a:effectLst/>
                <a:latin typeface="Times New Roman" charset="0"/>
                <a:ea typeface="ＭＳ Ｐゴシック" pitchFamily="50" charset="-128"/>
              </a:defRPr>
            </a:lvl1pPr>
          </a:lstStyle>
          <a:p>
            <a:pPr>
              <a:defRPr/>
            </a:pPr>
            <a:endParaRPr lang="en-US" altLang="ja-JP" dirty="0"/>
          </a:p>
        </p:txBody>
      </p:sp>
      <p:sp>
        <p:nvSpPr>
          <p:cNvPr id="2052" name="Rectangle 4"/>
          <p:cNvSpPr>
            <a:spLocks noGrp="1" noChangeArrowheads="1"/>
          </p:cNvSpPr>
          <p:nvPr>
            <p:ph type="ftr" sz="quarter" idx="4"/>
          </p:nvPr>
        </p:nvSpPr>
        <p:spPr bwMode="auto">
          <a:xfrm>
            <a:off x="6503" y="9382648"/>
            <a:ext cx="2887220" cy="476689"/>
          </a:xfrm>
          <a:prstGeom prst="rect">
            <a:avLst/>
          </a:prstGeom>
          <a:noFill/>
          <a:ln w="9525">
            <a:noFill/>
            <a:miter lim="800000"/>
            <a:headEnd/>
            <a:tailEnd/>
          </a:ln>
          <a:effectLst/>
        </p:spPr>
        <p:txBody>
          <a:bodyPr vert="horz" wrap="square" lIns="13081" tIns="0" rIns="13081" bIns="0" numCol="1" anchor="b" anchorCtr="0" compatLnSpc="1">
            <a:prstTxWarp prst="textNoShape">
              <a:avLst/>
            </a:prstTxWarp>
          </a:bodyPr>
          <a:lstStyle>
            <a:lvl1pPr algn="l" defTabSz="531813">
              <a:lnSpc>
                <a:spcPct val="100000"/>
              </a:lnSpc>
              <a:defRPr sz="700" b="0" i="1">
                <a:effectLst/>
                <a:latin typeface="Times New Roman" charset="0"/>
                <a:ea typeface="ＭＳ Ｐゴシック" pitchFamily="50" charset="-128"/>
              </a:defRPr>
            </a:lvl1pPr>
          </a:lstStyle>
          <a:p>
            <a:pPr>
              <a:defRPr/>
            </a:pPr>
            <a:endParaRPr lang="en-US" altLang="ja-JP" dirty="0"/>
          </a:p>
        </p:txBody>
      </p:sp>
      <p:sp>
        <p:nvSpPr>
          <p:cNvPr id="2053" name="Rectangle 5"/>
          <p:cNvSpPr>
            <a:spLocks noGrp="1" noChangeArrowheads="1"/>
          </p:cNvSpPr>
          <p:nvPr>
            <p:ph type="sldNum" sz="quarter" idx="5"/>
          </p:nvPr>
        </p:nvSpPr>
        <p:spPr bwMode="auto">
          <a:xfrm>
            <a:off x="4265802" y="1004536"/>
            <a:ext cx="312132" cy="476690"/>
          </a:xfrm>
          <a:prstGeom prst="rect">
            <a:avLst/>
          </a:prstGeom>
          <a:noFill/>
          <a:ln w="9525">
            <a:noFill/>
            <a:miter lim="800000"/>
            <a:headEnd/>
            <a:tailEnd/>
          </a:ln>
          <a:effectLst/>
        </p:spPr>
        <p:txBody>
          <a:bodyPr vert="horz" wrap="square" lIns="13081" tIns="0" rIns="13081" bIns="0" numCol="1" anchor="b" anchorCtr="0" compatLnSpc="1">
            <a:prstTxWarp prst="textNoShape">
              <a:avLst/>
            </a:prstTxWarp>
          </a:bodyPr>
          <a:lstStyle>
            <a:lvl1pPr algn="r" defTabSz="531813">
              <a:lnSpc>
                <a:spcPct val="100000"/>
              </a:lnSpc>
              <a:defRPr sz="700" b="0" i="1">
                <a:effectLst/>
                <a:latin typeface="Times New Roman" charset="0"/>
                <a:ea typeface="ＭＳ Ｐゴシック" pitchFamily="50" charset="-128"/>
              </a:defRPr>
            </a:lvl1pPr>
          </a:lstStyle>
          <a:p>
            <a:pPr>
              <a:defRPr/>
            </a:pPr>
            <a:fld id="{6604EBDE-F295-4DE4-8A27-DD7173C23188}" type="slidenum">
              <a:rPr lang="en-US" altLang="ja-JP"/>
              <a:pPr>
                <a:defRPr/>
              </a:pPr>
              <a:t>‹#›</a:t>
            </a:fld>
            <a:endParaRPr lang="en-US" altLang="ja-JP" dirty="0"/>
          </a:p>
        </p:txBody>
      </p:sp>
      <p:sp>
        <p:nvSpPr>
          <p:cNvPr id="2054" name="Rectangle 6"/>
          <p:cNvSpPr>
            <a:spLocks noGrp="1" noChangeArrowheads="1"/>
          </p:cNvSpPr>
          <p:nvPr>
            <p:ph type="body" sz="quarter" idx="3"/>
          </p:nvPr>
        </p:nvSpPr>
        <p:spPr bwMode="auto">
          <a:xfrm>
            <a:off x="898463" y="4699463"/>
            <a:ext cx="4936669" cy="4462279"/>
          </a:xfrm>
          <a:prstGeom prst="rect">
            <a:avLst/>
          </a:prstGeom>
          <a:noFill/>
          <a:ln w="9525">
            <a:noFill/>
            <a:miter lim="800000"/>
            <a:headEnd/>
            <a:tailEnd/>
          </a:ln>
          <a:effectLst/>
        </p:spPr>
        <p:txBody>
          <a:bodyPr vert="horz" wrap="square" lIns="90451" tIns="44680" rIns="90451" bIns="44680"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079" name="Rectangle 7"/>
          <p:cNvSpPr>
            <a:spLocks noGrp="1" noRot="1" noChangeAspect="1" noChangeArrowheads="1" noTextEdit="1"/>
          </p:cNvSpPr>
          <p:nvPr>
            <p:ph type="sldImg" idx="2"/>
          </p:nvPr>
        </p:nvSpPr>
        <p:spPr bwMode="auto">
          <a:xfrm>
            <a:off x="792163" y="806450"/>
            <a:ext cx="5149850" cy="35655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576392215"/>
      </p:ext>
    </p:extLst>
  </p:cSld>
  <p:clrMap bg1="lt1" tx1="dk1" bg2="lt2" tx2="dk2" accent1="accent1" accent2="accent2" accent3="accent3" accent4="accent4" accent5="accent5" accent6="accent6" hlink="hlink" folHlink="folHlink"/>
  <p:notesStyle>
    <a:lvl1pPr algn="l" defTabSz="1108075" rtl="0" eaLnBrk="0" fontAlgn="base" hangingPunct="0">
      <a:spcBef>
        <a:spcPct val="30000"/>
      </a:spcBef>
      <a:spcAft>
        <a:spcPct val="0"/>
      </a:spcAft>
      <a:defRPr kumimoji="1" kern="1200">
        <a:solidFill>
          <a:schemeClr val="tx1"/>
        </a:solidFill>
        <a:latin typeface="ＭＳ 明朝" pitchFamily="17" charset="-128"/>
        <a:ea typeface="ＭＳ 明朝" pitchFamily="17" charset="-128"/>
        <a:cs typeface="+mn-cs"/>
      </a:defRPr>
    </a:lvl1pPr>
    <a:lvl2pPr marL="660400" algn="l" defTabSz="1108075" rtl="0" eaLnBrk="0" fontAlgn="base" hangingPunct="0">
      <a:spcBef>
        <a:spcPct val="30000"/>
      </a:spcBef>
      <a:spcAft>
        <a:spcPct val="0"/>
      </a:spcAft>
      <a:defRPr kumimoji="1" kern="1200">
        <a:solidFill>
          <a:schemeClr val="tx1"/>
        </a:solidFill>
        <a:latin typeface="ＭＳ 明朝" pitchFamily="17" charset="-128"/>
        <a:ea typeface="ＭＳ 明朝" pitchFamily="17" charset="-128"/>
        <a:cs typeface="+mn-cs"/>
      </a:defRPr>
    </a:lvl2pPr>
    <a:lvl3pPr marL="1320800" algn="l" defTabSz="1108075" rtl="0" eaLnBrk="0" fontAlgn="base" hangingPunct="0">
      <a:spcBef>
        <a:spcPct val="30000"/>
      </a:spcBef>
      <a:spcAft>
        <a:spcPct val="0"/>
      </a:spcAft>
      <a:defRPr kumimoji="1" kern="1200">
        <a:solidFill>
          <a:schemeClr val="tx1"/>
        </a:solidFill>
        <a:latin typeface="ＭＳ 明朝" pitchFamily="17" charset="-128"/>
        <a:ea typeface="ＭＳ 明朝" pitchFamily="17" charset="-128"/>
        <a:cs typeface="+mn-cs"/>
      </a:defRPr>
    </a:lvl3pPr>
    <a:lvl4pPr marL="1979613" algn="l" defTabSz="1108075" rtl="0" eaLnBrk="0" fontAlgn="base" hangingPunct="0">
      <a:spcBef>
        <a:spcPct val="30000"/>
      </a:spcBef>
      <a:spcAft>
        <a:spcPct val="0"/>
      </a:spcAft>
      <a:defRPr kumimoji="1" kern="1200">
        <a:solidFill>
          <a:schemeClr val="tx1"/>
        </a:solidFill>
        <a:latin typeface="ＭＳ 明朝" pitchFamily="17" charset="-128"/>
        <a:ea typeface="ＭＳ 明朝" pitchFamily="17" charset="-128"/>
        <a:cs typeface="+mn-cs"/>
      </a:defRPr>
    </a:lvl4pPr>
    <a:lvl5pPr marL="2638425" algn="l" defTabSz="1108075" rtl="0" eaLnBrk="0" fontAlgn="base" hangingPunct="0">
      <a:spcBef>
        <a:spcPct val="30000"/>
      </a:spcBef>
      <a:spcAft>
        <a:spcPct val="0"/>
      </a:spcAft>
      <a:defRPr kumimoji="1" kern="1200">
        <a:solidFill>
          <a:schemeClr val="tx1"/>
        </a:solidFill>
        <a:latin typeface="ＭＳ 明朝" pitchFamily="17" charset="-128"/>
        <a:ea typeface="ＭＳ 明朝" pitchFamily="17"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604EBDE-F295-4DE4-8A27-DD7173C23188}" type="slidenum">
              <a:rPr lang="en-US" altLang="ja-JP" smtClean="0"/>
              <a:pPr>
                <a:defRPr/>
              </a:pPr>
              <a:t>0</a:t>
            </a:fld>
            <a:endParaRPr lang="en-US" altLang="ja-JP" dirty="0"/>
          </a:p>
        </p:txBody>
      </p:sp>
    </p:spTree>
    <p:extLst>
      <p:ext uri="{BB962C8B-B14F-4D97-AF65-F5344CB8AC3E}">
        <p14:creationId xmlns:p14="http://schemas.microsoft.com/office/powerpoint/2010/main" val="3684313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1"/>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0A8FDCB-C402-418F-BB9D-9767617DD7DD}"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E5CA1D3-05D6-491F-8F41-C5D9CC49FE2D}"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647700"/>
            <a:ext cx="2105025"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42954" y="647700"/>
            <a:ext cx="6162675"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E4D78B4-E6E1-4B94-9623-BBFB8A1118F0}"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177C1EF-D381-449A-8DDF-FAC6A5E30D19}"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6"/>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906AAAC-B6A4-402D-A126-1394BF12AE50}"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42952" y="2019300"/>
            <a:ext cx="4133851"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199" y="2019300"/>
            <a:ext cx="4133851"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796AB06-51D8-433C-B0DB-562C17088ABC}"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379"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379"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55D91918-8911-45F1-BFB0-947741ACFC78}"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ED4A0141-7D51-4245-AF91-C12ACFCF48EF}"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32520" y="5949280"/>
            <a:ext cx="2063750" cy="457200"/>
          </a:xfrm>
          <a:ln/>
        </p:spPr>
        <p:txBody>
          <a:bodyPr/>
          <a:lstStyle>
            <a:lvl1pPr>
              <a:defRPr/>
            </a:lvl1pPr>
          </a:lstStyle>
          <a:p>
            <a:pPr>
              <a:defRPr/>
            </a:pPr>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71F492C3-6325-4D8E-A92D-F995FC8569F9}"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3"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499" y="273056"/>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3"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5C1FB1-1215-432A-A36A-D6D01435A518}"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FB76456-6276-40B9-926D-D9569A0914C9}"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3" name="Rectangle 9" descr="格子 (点)"/>
          <p:cNvSpPr>
            <a:spLocks noChangeArrowheads="1"/>
          </p:cNvSpPr>
          <p:nvPr/>
        </p:nvSpPr>
        <p:spPr bwMode="auto">
          <a:xfrm>
            <a:off x="228601" y="101604"/>
            <a:ext cx="9448800" cy="6742113"/>
          </a:xfrm>
          <a:prstGeom prst="rect">
            <a:avLst/>
          </a:prstGeom>
          <a:pattFill prst="dotGrid">
            <a:fgClr>
              <a:srgbClr val="C0C0C0"/>
            </a:fgClr>
            <a:bgClr>
              <a:schemeClr val="bg1"/>
            </a:bgClr>
          </a:pattFill>
          <a:ln w="9525">
            <a:noFill/>
            <a:miter lim="800000"/>
            <a:headEnd/>
            <a:tailEnd/>
          </a:ln>
          <a:effectLst/>
        </p:spPr>
        <p:txBody>
          <a:bodyPr wrap="none" anchor="ctr"/>
          <a:lstStyle/>
          <a:p>
            <a:pPr algn="r">
              <a:lnSpc>
                <a:spcPct val="100000"/>
              </a:lnSpc>
              <a:defRPr/>
            </a:pPr>
            <a:endParaRPr lang="ja-JP" altLang="en-US" sz="1400" b="0">
              <a:solidFill>
                <a:srgbClr val="000000"/>
              </a:solidFill>
              <a:latin typeface="Times New Roman"/>
              <a:ea typeface="ＭＳ Ｐゴシック"/>
            </a:endParaRPr>
          </a:p>
        </p:txBody>
      </p:sp>
      <p:sp>
        <p:nvSpPr>
          <p:cNvPr id="1029" name="Rectangle 2"/>
          <p:cNvSpPr>
            <a:spLocks noGrp="1" noChangeArrowheads="1"/>
          </p:cNvSpPr>
          <p:nvPr>
            <p:ph type="title"/>
          </p:nvPr>
        </p:nvSpPr>
        <p:spPr bwMode="auto">
          <a:xfrm>
            <a:off x="742950" y="647700"/>
            <a:ext cx="84201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30" name="Rectangle 3"/>
          <p:cNvSpPr>
            <a:spLocks noGrp="1" noChangeArrowheads="1"/>
          </p:cNvSpPr>
          <p:nvPr>
            <p:ph type="body" idx="1"/>
          </p:nvPr>
        </p:nvSpPr>
        <p:spPr bwMode="auto">
          <a:xfrm>
            <a:off x="742950" y="2019300"/>
            <a:ext cx="84201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42950" y="63119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Times New Roman" pitchFamily="18" charset="0"/>
                <a:ea typeface="ＭＳ Ｐゴシック" pitchFamily="50" charset="-128"/>
              </a:defRPr>
            </a:lvl1pPr>
          </a:lstStyle>
          <a:p>
            <a:pPr>
              <a:lnSpc>
                <a:spcPct val="100000"/>
              </a:lnSpc>
              <a:defRPr/>
            </a:pPr>
            <a:endParaRPr lang="en-US" altLang="ja-JP" sz="1400" b="0">
              <a:solidFill>
                <a:srgbClr val="000000"/>
              </a:solidFill>
            </a:endParaRPr>
          </a:p>
        </p:txBody>
      </p:sp>
      <p:sp>
        <p:nvSpPr>
          <p:cNvPr id="2" name="Rectangle 5"/>
          <p:cNvSpPr>
            <a:spLocks noGrp="1" noChangeArrowheads="1"/>
          </p:cNvSpPr>
          <p:nvPr>
            <p:ph type="ftr" sz="quarter" idx="3"/>
          </p:nvPr>
        </p:nvSpPr>
        <p:spPr bwMode="auto">
          <a:xfrm>
            <a:off x="3384550" y="63119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atin typeface="Times New Roman" pitchFamily="18" charset="0"/>
                <a:ea typeface="ＭＳ Ｐゴシック" pitchFamily="50" charset="-128"/>
              </a:defRPr>
            </a:lvl1pPr>
          </a:lstStyle>
          <a:p>
            <a:pPr>
              <a:lnSpc>
                <a:spcPct val="100000"/>
              </a:lnSpc>
              <a:defRPr/>
            </a:pPr>
            <a:endParaRPr lang="en-US" altLang="ja-JP" sz="1400" b="0">
              <a:solidFill>
                <a:srgbClr val="000000"/>
              </a:solidFill>
            </a:endParaRPr>
          </a:p>
        </p:txBody>
      </p:sp>
      <p:sp>
        <p:nvSpPr>
          <p:cNvPr id="1031" name="Rectangle 7"/>
          <p:cNvSpPr>
            <a:spLocks noChangeArrowheads="1"/>
          </p:cNvSpPr>
          <p:nvPr/>
        </p:nvSpPr>
        <p:spPr bwMode="auto">
          <a:xfrm>
            <a:off x="381000" y="692696"/>
            <a:ext cx="9144000" cy="5943600"/>
          </a:xfrm>
          <a:prstGeom prst="rect">
            <a:avLst/>
          </a:prstGeom>
          <a:solidFill>
            <a:schemeClr val="bg1"/>
          </a:solidFill>
          <a:ln w="12700">
            <a:solidFill>
              <a:schemeClr val="bg2"/>
            </a:solidFill>
            <a:miter lim="800000"/>
            <a:headEnd/>
            <a:tailEnd/>
          </a:ln>
          <a:effectLst/>
        </p:spPr>
        <p:txBody>
          <a:bodyPr wrap="none" anchor="ctr"/>
          <a:lstStyle/>
          <a:p>
            <a:pPr algn="r">
              <a:lnSpc>
                <a:spcPct val="100000"/>
              </a:lnSpc>
              <a:defRPr/>
            </a:pPr>
            <a:endParaRPr lang="ja-JP" altLang="en-US" sz="1400" b="0">
              <a:solidFill>
                <a:srgbClr val="000000"/>
              </a:solidFill>
              <a:latin typeface="Times New Roman"/>
              <a:ea typeface="ＭＳ Ｐゴシック"/>
            </a:endParaRPr>
          </a:p>
        </p:txBody>
      </p:sp>
      <p:sp>
        <p:nvSpPr>
          <p:cNvPr id="3" name="Rectangle 6"/>
          <p:cNvSpPr>
            <a:spLocks noGrp="1" noChangeArrowheads="1"/>
          </p:cNvSpPr>
          <p:nvPr>
            <p:ph type="sldNum" sz="quarter" idx="4"/>
          </p:nvPr>
        </p:nvSpPr>
        <p:spPr bwMode="auto">
          <a:xfrm>
            <a:off x="3048000" y="6616700"/>
            <a:ext cx="206375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100">
                <a:latin typeface="Times New Roman" pitchFamily="18" charset="0"/>
                <a:ea typeface="ＭＳ Ｐゴシック" pitchFamily="50" charset="-128"/>
              </a:defRPr>
            </a:lvl1pPr>
          </a:lstStyle>
          <a:p>
            <a:pPr>
              <a:lnSpc>
                <a:spcPct val="100000"/>
              </a:lnSpc>
              <a:defRPr/>
            </a:pPr>
            <a:fld id="{D11511E6-1B29-4583-806F-D2CEAB67F301}" type="slidenum">
              <a:rPr lang="en-US" altLang="ja-JP" b="0">
                <a:solidFill>
                  <a:srgbClr val="000000"/>
                </a:solidFill>
              </a:rPr>
              <a:pPr>
                <a:lnSpc>
                  <a:spcPct val="100000"/>
                </a:lnSpc>
                <a:defRPr/>
              </a:pPr>
              <a:t>‹#›</a:t>
            </a:fld>
            <a:endParaRPr lang="en-US" altLang="ja-JP" b="0" dirty="0">
              <a:solidFill>
                <a:srgbClr val="000000"/>
              </a:solidFill>
            </a:endParaRPr>
          </a:p>
        </p:txBody>
      </p:sp>
      <p:sp>
        <p:nvSpPr>
          <p:cNvPr id="15" name="Rectangle 8"/>
          <p:cNvSpPr>
            <a:spLocks noChangeArrowheads="1"/>
          </p:cNvSpPr>
          <p:nvPr userDrawn="1"/>
        </p:nvSpPr>
        <p:spPr bwMode="auto">
          <a:xfrm>
            <a:off x="381000" y="284165"/>
            <a:ext cx="5724128" cy="363535"/>
          </a:xfrm>
          <a:prstGeom prst="rect">
            <a:avLst/>
          </a:prstGeom>
          <a:solidFill>
            <a:schemeClr val="bg1"/>
          </a:solidFill>
          <a:ln w="9525">
            <a:solidFill>
              <a:schemeClr val="bg2"/>
            </a:solidFill>
            <a:miter lim="800000"/>
            <a:headEnd/>
            <a:tailEnd/>
          </a:ln>
          <a:effectLst/>
        </p:spPr>
        <p:txBody>
          <a:bodyPr wrap="none" anchor="ctr"/>
          <a:lstStyle/>
          <a:p>
            <a:pPr algn="r">
              <a:lnSpc>
                <a:spcPct val="100000"/>
              </a:lnSpc>
              <a:defRPr/>
            </a:pPr>
            <a:endParaRPr lang="ja-JP" altLang="en-US" sz="1400" b="0">
              <a:solidFill>
                <a:srgbClr val="000000"/>
              </a:solidFill>
              <a:latin typeface="Times New Roman"/>
              <a:ea typeface="ＭＳ Ｐゴシック"/>
            </a:endParaRPr>
          </a:p>
        </p:txBody>
      </p:sp>
      <p:sp>
        <p:nvSpPr>
          <p:cNvPr id="20" name="Rectangle 11"/>
          <p:cNvSpPr>
            <a:spLocks noChangeArrowheads="1"/>
          </p:cNvSpPr>
          <p:nvPr userDrawn="1"/>
        </p:nvSpPr>
        <p:spPr bwMode="auto">
          <a:xfrm>
            <a:off x="457203" y="320677"/>
            <a:ext cx="292100" cy="269875"/>
          </a:xfrm>
          <a:prstGeom prst="rect">
            <a:avLst/>
          </a:prstGeom>
          <a:gradFill rotWithShape="0">
            <a:gsLst>
              <a:gs pos="0">
                <a:srgbClr val="0000FF"/>
              </a:gs>
              <a:gs pos="100000">
                <a:schemeClr val="bg1"/>
              </a:gs>
            </a:gsLst>
            <a:lin ang="0" scaled="1"/>
          </a:gradFill>
          <a:ln w="9525">
            <a:noFill/>
            <a:miter lim="800000"/>
            <a:headEnd/>
            <a:tailEnd/>
          </a:ln>
          <a:effectLst/>
        </p:spPr>
        <p:txBody>
          <a:bodyPr wrap="none" anchor="ctr"/>
          <a:lstStyle/>
          <a:p>
            <a:pPr>
              <a:lnSpc>
                <a:spcPct val="100000"/>
              </a:lnSpc>
              <a:defRPr/>
            </a:pPr>
            <a:endParaRPr lang="ja-JP" altLang="ja-JP" sz="1400" b="0">
              <a:solidFill>
                <a:srgbClr val="000000"/>
              </a:solidFill>
              <a:latin typeface="Times New Roman"/>
              <a:ea typeface="ＭＳ Ｐゴシック"/>
            </a:endParaRPr>
          </a:p>
        </p:txBody>
      </p:sp>
      <p:sp>
        <p:nvSpPr>
          <p:cNvPr id="24" name="Text Box 13"/>
          <p:cNvSpPr txBox="1">
            <a:spLocks noChangeArrowheads="1"/>
          </p:cNvSpPr>
          <p:nvPr userDrawn="1"/>
        </p:nvSpPr>
        <p:spPr bwMode="auto">
          <a:xfrm>
            <a:off x="317500" y="6613525"/>
            <a:ext cx="3962400" cy="230832"/>
          </a:xfrm>
          <a:prstGeom prst="rect">
            <a:avLst/>
          </a:prstGeom>
          <a:noFill/>
          <a:ln w="9525">
            <a:noFill/>
            <a:miter lim="800000"/>
            <a:headEnd/>
            <a:tailEnd/>
          </a:ln>
          <a:effectLst/>
        </p:spPr>
        <p:txBody>
          <a:bodyPr>
            <a:spAutoFit/>
          </a:bodyPr>
          <a:lstStyle/>
          <a:p>
            <a:pPr algn="just">
              <a:lnSpc>
                <a:spcPct val="100000"/>
              </a:lnSpc>
              <a:spcBef>
                <a:spcPct val="50000"/>
              </a:spcBef>
              <a:defRPr/>
            </a:pPr>
            <a:r>
              <a:rPr lang="en-US" altLang="ja-JP" sz="900" b="0" i="1" dirty="0">
                <a:solidFill>
                  <a:srgbClr val="000000"/>
                </a:solidFill>
                <a:latin typeface="Times New Roman"/>
                <a:ea typeface="ＭＳ Ｐゴシック"/>
              </a:rPr>
              <a:t>Copyright 2024 </a:t>
            </a:r>
            <a:r>
              <a:rPr lang="en-US" altLang="ja-JP" sz="900" b="0" i="1" dirty="0" err="1">
                <a:solidFill>
                  <a:srgbClr val="000000"/>
                </a:solidFill>
                <a:latin typeface="Times New Roman"/>
                <a:ea typeface="ＭＳ Ｐゴシック"/>
              </a:rPr>
              <a:t>Funai</a:t>
            </a:r>
            <a:r>
              <a:rPr lang="en-US" altLang="ja-JP" sz="900" b="0" i="1" dirty="0">
                <a:solidFill>
                  <a:srgbClr val="000000"/>
                </a:solidFill>
                <a:latin typeface="Times New Roman"/>
                <a:ea typeface="ＭＳ Ｐゴシック"/>
              </a:rPr>
              <a:t> Logistics Inc. All Rights Reserved.</a:t>
            </a:r>
          </a:p>
        </p:txBody>
      </p:sp>
      <p:pic>
        <p:nvPicPr>
          <p:cNvPr id="4" name="図 3"/>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953500" y="6646968"/>
            <a:ext cx="571500" cy="197069"/>
          </a:xfrm>
          <a:prstGeom prst="rect">
            <a:avLst/>
          </a:prstGeom>
        </p:spPr>
      </p:pic>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1"/>
          <p:cNvSpPr>
            <a:spLocks noGrp="1"/>
          </p:cNvSpPr>
          <p:nvPr>
            <p:ph type="sldNum" sz="quarter" idx="12"/>
          </p:nvPr>
        </p:nvSpPr>
        <p:spPr>
          <a:xfrm>
            <a:off x="3048000" y="6616700"/>
            <a:ext cx="2063750" cy="381000"/>
          </a:xfrm>
        </p:spPr>
        <p:txBody>
          <a:bodyPr/>
          <a:lstStyle/>
          <a:p>
            <a:pPr>
              <a:defRPr/>
            </a:pPr>
            <a:fld id="{71F492C3-6325-4D8E-A92D-F995FC8569F9}" type="slidenum">
              <a:rPr lang="en-US" altLang="ja-JP" smtClean="0">
                <a:solidFill>
                  <a:srgbClr val="000000"/>
                </a:solidFill>
              </a:rPr>
              <a:pPr>
                <a:defRPr/>
              </a:pPr>
              <a:t>0</a:t>
            </a:fld>
            <a:endParaRPr lang="en-US" altLang="ja-JP" dirty="0">
              <a:solidFill>
                <a:srgbClr val="000000"/>
              </a:solidFill>
            </a:endParaRPr>
          </a:p>
        </p:txBody>
      </p:sp>
      <p:sp>
        <p:nvSpPr>
          <p:cNvPr id="29" name="Text Box 6"/>
          <p:cNvSpPr txBox="1">
            <a:spLocks noChangeArrowheads="1"/>
          </p:cNvSpPr>
          <p:nvPr/>
        </p:nvSpPr>
        <p:spPr bwMode="auto">
          <a:xfrm>
            <a:off x="685800" y="317676"/>
            <a:ext cx="5094664" cy="276999"/>
          </a:xfrm>
          <a:prstGeom prst="rect">
            <a:avLst/>
          </a:prstGeom>
          <a:noFill/>
          <a:ln w="9525">
            <a:noFill/>
            <a:miter lim="800000"/>
            <a:headEnd/>
            <a:tailEnd/>
          </a:ln>
        </p:spPr>
        <p:txBody>
          <a:bodyPr wrap="none">
            <a:spAutoFit/>
          </a:bodyPr>
          <a:lstStyle/>
          <a:p>
            <a:pPr algn="l">
              <a:lnSpc>
                <a:spcPct val="100000"/>
              </a:lnSpc>
              <a:defRPr/>
            </a:pPr>
            <a:r>
              <a:rPr lang="en-US" altLang="ja-JP" sz="1200" b="0" dirty="0">
                <a:solidFill>
                  <a:srgbClr val="000000"/>
                </a:solidFill>
                <a:latin typeface="HGP創英角ｺﾞｼｯｸUB" pitchFamily="50" charset="-128"/>
                <a:ea typeface="HGP創英角ｺﾞｼｯｸUB" pitchFamily="50" charset="-128"/>
              </a:rPr>
              <a:t>2024</a:t>
            </a:r>
            <a:r>
              <a:rPr lang="ja-JP" altLang="en-US" sz="1200" b="0" dirty="0">
                <a:solidFill>
                  <a:srgbClr val="000000"/>
                </a:solidFill>
                <a:latin typeface="HGP創英角ｺﾞｼｯｸUB" pitchFamily="50" charset="-128"/>
                <a:ea typeface="HGP創英角ｺﾞｼｯｸUB" pitchFamily="50" charset="-128"/>
              </a:rPr>
              <a:t>年</a:t>
            </a:r>
            <a:r>
              <a:rPr lang="en-US" altLang="ja-JP" sz="1200" b="0" dirty="0">
                <a:solidFill>
                  <a:srgbClr val="000000"/>
                </a:solidFill>
                <a:latin typeface="HGP創英角ｺﾞｼｯｸUB" pitchFamily="50" charset="-128"/>
                <a:ea typeface="HGP創英角ｺﾞｼｯｸUB" pitchFamily="50" charset="-128"/>
              </a:rPr>
              <a:t>6</a:t>
            </a:r>
            <a:r>
              <a:rPr lang="ja-JP" altLang="en-US" sz="1200" b="0" dirty="0">
                <a:solidFill>
                  <a:srgbClr val="000000"/>
                </a:solidFill>
                <a:latin typeface="HGP創英角ｺﾞｼｯｸUB" pitchFamily="50" charset="-128"/>
                <a:ea typeface="HGP創英角ｺﾞｼｯｸUB" pitchFamily="50" charset="-128"/>
              </a:rPr>
              <a:t>月度 ロジスティクスプロバイダー経営研究会　情報交換会議事録</a:t>
            </a:r>
          </a:p>
        </p:txBody>
      </p:sp>
      <p:sp>
        <p:nvSpPr>
          <p:cNvPr id="30" name="Text Box 17"/>
          <p:cNvSpPr txBox="1">
            <a:spLocks noChangeArrowheads="1"/>
          </p:cNvSpPr>
          <p:nvPr/>
        </p:nvSpPr>
        <p:spPr bwMode="auto">
          <a:xfrm>
            <a:off x="8682051" y="436459"/>
            <a:ext cx="710451" cy="230832"/>
          </a:xfrm>
          <a:prstGeom prst="rect">
            <a:avLst/>
          </a:prstGeom>
          <a:noFill/>
          <a:ln w="9525">
            <a:noFill/>
            <a:miter lim="800000"/>
            <a:headEnd/>
            <a:tailEnd/>
          </a:ln>
          <a:effectLst/>
        </p:spPr>
        <p:txBody>
          <a:bodyPr wrap="none">
            <a:spAutoFit/>
          </a:bodyPr>
          <a:lstStyle/>
          <a:p>
            <a:pPr algn="r">
              <a:lnSpc>
                <a:spcPct val="100000"/>
              </a:lnSpc>
              <a:defRPr/>
            </a:pPr>
            <a:r>
              <a:rPr lang="en-US" altLang="ja-JP" sz="900" b="0" dirty="0">
                <a:solidFill>
                  <a:srgbClr val="000000"/>
                </a:solidFill>
                <a:latin typeface="Times New Roman"/>
                <a:ea typeface="HGP明朝E" pitchFamily="18" charset="-128"/>
              </a:rPr>
              <a:t>2024/06/21</a:t>
            </a:r>
          </a:p>
        </p:txBody>
      </p:sp>
      <p:sp>
        <p:nvSpPr>
          <p:cNvPr id="34" name="Rectangle 1026" descr="横線 (太)"/>
          <p:cNvSpPr>
            <a:spLocks noChangeArrowheads="1"/>
          </p:cNvSpPr>
          <p:nvPr/>
        </p:nvSpPr>
        <p:spPr bwMode="auto">
          <a:xfrm>
            <a:off x="560512" y="752871"/>
            <a:ext cx="8784976" cy="466329"/>
          </a:xfrm>
          <a:prstGeom prst="rect">
            <a:avLst/>
          </a:prstGeom>
          <a:pattFill prst="dkHorz">
            <a:fgClr>
              <a:srgbClr val="DDDDDD"/>
            </a:fgClr>
            <a:bgClr>
              <a:schemeClr val="bg1"/>
            </a:bgClr>
          </a:pattFill>
          <a:ln w="9525">
            <a:noFill/>
            <a:miter lim="800000"/>
            <a:headEnd/>
            <a:tailEnd/>
          </a:ln>
        </p:spPr>
        <p:txBody>
          <a:bodyPr wrap="none" tIns="10800" anchor="ctr"/>
          <a:lstStyle/>
          <a:p>
            <a:pPr algn="l" fontAlgn="auto">
              <a:lnSpc>
                <a:spcPct val="100000"/>
              </a:lnSpc>
              <a:spcAft>
                <a:spcPts val="0"/>
              </a:spcAft>
              <a:defRPr/>
            </a:pPr>
            <a:r>
              <a:rPr lang="ja-JP" altLang="en-US" sz="2400" b="0" dirty="0">
                <a:solidFill>
                  <a:srgbClr val="000000"/>
                </a:solidFill>
                <a:latin typeface="HGP創英角ｺﾞｼｯｸUB" pitchFamily="50" charset="-128"/>
                <a:ea typeface="HGP創英角ｺﾞｼｯｸUB" pitchFamily="50" charset="-128"/>
              </a:rPr>
              <a:t>〇グループ　共有事例　（文責：○○ ○○</a:t>
            </a:r>
            <a:r>
              <a:rPr lang="en-US" altLang="ja-JP" sz="1000" b="0" dirty="0">
                <a:solidFill>
                  <a:srgbClr val="000000"/>
                </a:solidFill>
                <a:latin typeface="HGP創英角ｺﾞｼｯｸUB" pitchFamily="50" charset="-128"/>
                <a:ea typeface="HGP創英角ｺﾞｼｯｸUB" pitchFamily="50" charset="-128"/>
              </a:rPr>
              <a:t>※</a:t>
            </a:r>
            <a:r>
              <a:rPr lang="ja-JP" altLang="en-US" sz="1000" b="0" dirty="0">
                <a:solidFill>
                  <a:srgbClr val="000000"/>
                </a:solidFill>
                <a:latin typeface="HGP創英角ｺﾞｼｯｸUB" pitchFamily="50" charset="-128"/>
                <a:ea typeface="HGP創英角ｺﾞｼｯｸUB" pitchFamily="50" charset="-128"/>
              </a:rPr>
              <a:t>姓と名の間半角スペース</a:t>
            </a:r>
            <a:r>
              <a:rPr lang="ja-JP" altLang="en-US" sz="2400" b="0" dirty="0">
                <a:solidFill>
                  <a:srgbClr val="000000"/>
                </a:solidFill>
                <a:latin typeface="HGP創英角ｺﾞｼｯｸUB" pitchFamily="50" charset="-128"/>
                <a:ea typeface="HGP創英角ｺﾞｼｯｸUB" pitchFamily="50" charset="-128"/>
              </a:rPr>
              <a:t>）</a:t>
            </a:r>
          </a:p>
        </p:txBody>
      </p:sp>
      <p:sp>
        <p:nvSpPr>
          <p:cNvPr id="35" name="正方形/長方形 34"/>
          <p:cNvSpPr/>
          <p:nvPr/>
        </p:nvSpPr>
        <p:spPr bwMode="auto">
          <a:xfrm>
            <a:off x="559780" y="3934081"/>
            <a:ext cx="4320480" cy="2611203"/>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a:lnSpc>
                <a:spcPct val="100000"/>
              </a:lnSpc>
            </a:pPr>
            <a:endParaRPr lang="ja-JP" altLang="en-US" sz="1400" b="0">
              <a:solidFill>
                <a:srgbClr val="000000"/>
              </a:solidFill>
              <a:latin typeface="Times New Roman" pitchFamily="18" charset="0"/>
              <a:ea typeface="ＭＳ Ｐゴシック" pitchFamily="50" charset="-128"/>
            </a:endParaRPr>
          </a:p>
        </p:txBody>
      </p:sp>
      <p:sp>
        <p:nvSpPr>
          <p:cNvPr id="38" name="正方形/長方形 37"/>
          <p:cNvSpPr/>
          <p:nvPr/>
        </p:nvSpPr>
        <p:spPr bwMode="auto">
          <a:xfrm>
            <a:off x="631788" y="4002689"/>
            <a:ext cx="4176464" cy="288032"/>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nSpc>
                <a:spcPct val="100000"/>
              </a:lnSpc>
            </a:pPr>
            <a:r>
              <a:rPr lang="ja-JP" altLang="en-US" sz="1600" b="0" dirty="0">
                <a:solidFill>
                  <a:srgbClr val="000000"/>
                </a:solidFill>
                <a:latin typeface="HGP創英角ｺﾞｼｯｸUB" pitchFamily="50" charset="-128"/>
                <a:ea typeface="HGP創英角ｺﾞｼｯｸUB" pitchFamily="50" charset="-128"/>
              </a:rPr>
              <a:t>タイトル</a:t>
            </a:r>
            <a:endParaRPr lang="en-US" altLang="ja-JP" sz="1600" b="0" dirty="0">
              <a:solidFill>
                <a:srgbClr val="000000"/>
              </a:solidFill>
              <a:latin typeface="HGP創英角ｺﾞｼｯｸUB" pitchFamily="50" charset="-128"/>
              <a:ea typeface="HGP創英角ｺﾞｼｯｸUB" pitchFamily="50" charset="-128"/>
            </a:endParaRPr>
          </a:p>
        </p:txBody>
      </p:sp>
      <p:sp>
        <p:nvSpPr>
          <p:cNvPr id="42" name="テキスト ボックス 41"/>
          <p:cNvSpPr txBox="1"/>
          <p:nvPr/>
        </p:nvSpPr>
        <p:spPr>
          <a:xfrm>
            <a:off x="631788" y="4687897"/>
            <a:ext cx="4176750" cy="887744"/>
          </a:xfrm>
          <a:prstGeom prst="rect">
            <a:avLst/>
          </a:prstGeom>
          <a:noFill/>
        </p:spPr>
        <p:txBody>
          <a:bodyPr wrap="square" rtlCol="0">
            <a:spAutoFit/>
          </a:bodyPr>
          <a:lstStyle/>
          <a:p>
            <a:pPr algn="l">
              <a:lnSpc>
                <a:spcPts val="1600"/>
              </a:lnSpc>
            </a:pPr>
            <a:r>
              <a:rPr lang="ja-JP" altLang="en-US" sz="1200" b="0" dirty="0">
                <a:solidFill>
                  <a:srgbClr val="000000"/>
                </a:solidFill>
                <a:latin typeface="+mj-ea"/>
                <a:ea typeface="ＭＳ Ｐゴシック"/>
              </a:rPr>
              <a:t>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a:t>
            </a:r>
            <a:endParaRPr lang="en-US" altLang="ja-JP" sz="1200" b="0" dirty="0">
              <a:solidFill>
                <a:srgbClr val="000000"/>
              </a:solidFill>
              <a:latin typeface="+mj-ea"/>
              <a:ea typeface="ＭＳ Ｐゴシック"/>
            </a:endParaRPr>
          </a:p>
        </p:txBody>
      </p:sp>
      <p:sp>
        <p:nvSpPr>
          <p:cNvPr id="37" name="正方形/長方形 36"/>
          <p:cNvSpPr/>
          <p:nvPr/>
        </p:nvSpPr>
        <p:spPr bwMode="auto">
          <a:xfrm>
            <a:off x="5024438" y="1259761"/>
            <a:ext cx="4320480" cy="5285523"/>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a:lnSpc>
                <a:spcPct val="100000"/>
              </a:lnSpc>
            </a:pPr>
            <a:endParaRPr lang="ja-JP" altLang="en-US" sz="1400" b="0">
              <a:solidFill>
                <a:srgbClr val="000000"/>
              </a:solidFill>
              <a:latin typeface="Times New Roman" pitchFamily="18" charset="0"/>
              <a:ea typeface="ＭＳ Ｐゴシック" pitchFamily="50" charset="-128"/>
            </a:endParaRPr>
          </a:p>
        </p:txBody>
      </p:sp>
      <p:sp>
        <p:nvSpPr>
          <p:cNvPr id="49" name="正方形/長方形 48"/>
          <p:cNvSpPr/>
          <p:nvPr/>
        </p:nvSpPr>
        <p:spPr bwMode="auto">
          <a:xfrm>
            <a:off x="5097016" y="1331771"/>
            <a:ext cx="4176464" cy="288032"/>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nSpc>
                <a:spcPct val="100000"/>
              </a:lnSpc>
            </a:pPr>
            <a:r>
              <a:rPr lang="ja-JP" altLang="en-US" sz="1600" b="0" dirty="0">
                <a:solidFill>
                  <a:srgbClr val="000000"/>
                </a:solidFill>
                <a:latin typeface="HGP創英角ｺﾞｼｯｸUB" pitchFamily="50" charset="-128"/>
                <a:ea typeface="HGP創英角ｺﾞｼｯｸUB" pitchFamily="50" charset="-128"/>
              </a:rPr>
              <a:t>タイトル</a:t>
            </a:r>
          </a:p>
        </p:txBody>
      </p:sp>
      <p:sp>
        <p:nvSpPr>
          <p:cNvPr id="51" name="テキスト ボックス 50"/>
          <p:cNvSpPr txBox="1"/>
          <p:nvPr/>
        </p:nvSpPr>
        <p:spPr>
          <a:xfrm>
            <a:off x="5110265" y="2008353"/>
            <a:ext cx="4163215" cy="1708481"/>
          </a:xfrm>
          <a:prstGeom prst="rect">
            <a:avLst/>
          </a:prstGeom>
          <a:noFill/>
        </p:spPr>
        <p:txBody>
          <a:bodyPr wrap="square" rtlCol="0">
            <a:spAutoFit/>
          </a:bodyPr>
          <a:lstStyle/>
          <a:p>
            <a:pPr algn="l">
              <a:lnSpc>
                <a:spcPts val="1600"/>
              </a:lnSpc>
            </a:pPr>
            <a:r>
              <a:rPr lang="ja-JP" altLang="en-US" sz="1200" b="0" dirty="0">
                <a:solidFill>
                  <a:srgbClr val="000000"/>
                </a:solidFill>
                <a:latin typeface="+mj-ea"/>
              </a:rPr>
              <a:t>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a:t>
            </a:r>
            <a:endParaRPr lang="en-US" altLang="ja-JP" sz="1200" b="0" dirty="0">
              <a:solidFill>
                <a:srgbClr val="000000"/>
              </a:solidFill>
              <a:latin typeface="+mj-ea"/>
            </a:endParaRPr>
          </a:p>
          <a:p>
            <a:pPr algn="l">
              <a:lnSpc>
                <a:spcPts val="1600"/>
              </a:lnSpc>
            </a:pPr>
            <a:endParaRPr lang="en-US" altLang="ja-JP" sz="1200" b="0" dirty="0">
              <a:solidFill>
                <a:srgbClr val="000000"/>
              </a:solidFill>
              <a:latin typeface="+mj-ea"/>
            </a:endParaRPr>
          </a:p>
        </p:txBody>
      </p:sp>
      <p:sp>
        <p:nvSpPr>
          <p:cNvPr id="19" name="正方形/長方形 18"/>
          <p:cNvSpPr/>
          <p:nvPr/>
        </p:nvSpPr>
        <p:spPr bwMode="auto">
          <a:xfrm>
            <a:off x="631826" y="4357031"/>
            <a:ext cx="4172368" cy="330866"/>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a:lnSpc>
                <a:spcPct val="100000"/>
              </a:lnSpc>
            </a:pPr>
            <a:r>
              <a:rPr lang="ja-JP" altLang="en-US" sz="1200" b="0" dirty="0">
                <a:solidFill>
                  <a:srgbClr val="000000"/>
                </a:solidFill>
                <a:latin typeface="+mj-ea"/>
              </a:rPr>
              <a:t>（会社名） </a:t>
            </a:r>
            <a:r>
              <a:rPr lang="ja-JP" altLang="en-US" sz="1200" b="0" dirty="0" err="1">
                <a:solidFill>
                  <a:srgbClr val="000000"/>
                </a:solidFill>
                <a:latin typeface="+mj-ea"/>
              </a:rPr>
              <a:t>さん</a:t>
            </a:r>
            <a:endParaRPr lang="en-US" altLang="ja-JP" sz="1200" b="0" dirty="0">
              <a:solidFill>
                <a:srgbClr val="000000"/>
              </a:solidFill>
              <a:latin typeface="+mj-ea"/>
            </a:endParaRPr>
          </a:p>
        </p:txBody>
      </p:sp>
      <p:sp>
        <p:nvSpPr>
          <p:cNvPr id="2" name="正方形/長方形 1"/>
          <p:cNvSpPr/>
          <p:nvPr/>
        </p:nvSpPr>
        <p:spPr bwMode="auto">
          <a:xfrm>
            <a:off x="5110265" y="3573015"/>
            <a:ext cx="4163910" cy="2746407"/>
          </a:xfrm>
          <a:prstGeom prst="rect">
            <a:avLst/>
          </a:prstGeom>
          <a:solidFill>
            <a:srgbClr val="99CCF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4800" b="0" i="0" u="none" strike="noStrike" cap="none" normalizeH="0" baseline="0" dirty="0">
                <a:ln>
                  <a:noFill/>
                </a:ln>
                <a:solidFill>
                  <a:schemeClr val="bg1"/>
                </a:solidFill>
                <a:effectLst/>
                <a:latin typeface="Times New Roman" pitchFamily="18" charset="0"/>
                <a:ea typeface="ＭＳ Ｐゴシック" pitchFamily="50" charset="-128"/>
              </a:rPr>
              <a:t>画像</a:t>
            </a:r>
          </a:p>
        </p:txBody>
      </p:sp>
      <p:sp>
        <p:nvSpPr>
          <p:cNvPr id="23" name="正方形/長方形 22"/>
          <p:cNvSpPr/>
          <p:nvPr/>
        </p:nvSpPr>
        <p:spPr bwMode="auto">
          <a:xfrm>
            <a:off x="631825" y="5539139"/>
            <a:ext cx="2588025" cy="862789"/>
          </a:xfrm>
          <a:prstGeom prst="rect">
            <a:avLst/>
          </a:prstGeom>
          <a:solidFill>
            <a:srgbClr val="99CCF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4800" b="0" i="0" u="none" strike="noStrike" cap="none" normalizeH="0" baseline="0" dirty="0">
                <a:ln>
                  <a:noFill/>
                </a:ln>
                <a:solidFill>
                  <a:schemeClr val="bg1"/>
                </a:solidFill>
                <a:effectLst/>
                <a:latin typeface="Times New Roman" pitchFamily="18" charset="0"/>
                <a:ea typeface="ＭＳ Ｐゴシック" pitchFamily="50" charset="-128"/>
              </a:rPr>
              <a:t>画像</a:t>
            </a:r>
          </a:p>
        </p:txBody>
      </p:sp>
      <p:sp>
        <p:nvSpPr>
          <p:cNvPr id="25" name="正方形/長方形 24"/>
          <p:cNvSpPr/>
          <p:nvPr/>
        </p:nvSpPr>
        <p:spPr bwMode="auto">
          <a:xfrm>
            <a:off x="5067347" y="-1554590"/>
            <a:ext cx="4112757" cy="1556541"/>
          </a:xfrm>
          <a:prstGeom prst="rect">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171450" marR="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050" i="0" u="none" strike="noStrike" cap="none" normalizeH="0" baseline="0" dirty="0">
                <a:ln>
                  <a:noFill/>
                </a:ln>
                <a:solidFill>
                  <a:schemeClr val="bg1"/>
                </a:solidFill>
                <a:effectLst/>
                <a:latin typeface="Times New Roman" pitchFamily="18" charset="0"/>
                <a:ea typeface="ＭＳ Ｐゴシック" pitchFamily="50" charset="-128"/>
              </a:rPr>
              <a:t>「表示」➡ルーラー・ガイド・グリッド線 にチェックをつけて、体裁を意識して作成してください。</a:t>
            </a:r>
            <a:endParaRPr kumimoji="1" lang="en-US" altLang="ja-JP" sz="1050" i="0" u="none" strike="noStrike" cap="none" normalizeH="0" baseline="0" dirty="0">
              <a:ln>
                <a:noFill/>
              </a:ln>
              <a:solidFill>
                <a:schemeClr val="bg1"/>
              </a:solidFill>
              <a:effectLst/>
              <a:latin typeface="Times New Roman" pitchFamily="18" charset="0"/>
              <a:ea typeface="ＭＳ Ｐゴシック" pitchFamily="50" charset="-128"/>
            </a:endParaRPr>
          </a:p>
          <a:p>
            <a:pPr marL="171450" marR="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050" i="0" u="none" strike="noStrike" cap="none" normalizeH="0" baseline="0" dirty="0">
                <a:ln>
                  <a:noFill/>
                </a:ln>
                <a:solidFill>
                  <a:schemeClr val="bg1"/>
                </a:solidFill>
                <a:effectLst/>
                <a:latin typeface="Times New Roman" pitchFamily="18" charset="0"/>
                <a:ea typeface="ＭＳ Ｐゴシック" pitchFamily="50" charset="-128"/>
              </a:rPr>
              <a:t>文章・タイトルの横幅はガイド線にあわせてください。</a:t>
            </a:r>
            <a:endParaRPr kumimoji="1" lang="en-US" altLang="ja-JP" sz="1050" i="0" u="none" strike="noStrike" cap="none" normalizeH="0" baseline="0" dirty="0">
              <a:ln>
                <a:noFill/>
              </a:ln>
              <a:solidFill>
                <a:schemeClr val="bg1"/>
              </a:solidFill>
              <a:effectLst/>
              <a:latin typeface="Times New Roman" pitchFamily="18" charset="0"/>
              <a:ea typeface="ＭＳ Ｐゴシック" pitchFamily="50" charset="-128"/>
            </a:endParaRPr>
          </a:p>
          <a:p>
            <a:pPr marL="171450" marR="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ja-JP" altLang="en-US" sz="1050" dirty="0">
                <a:solidFill>
                  <a:schemeClr val="bg1"/>
                </a:solidFill>
                <a:latin typeface="Times New Roman" pitchFamily="18" charset="0"/>
                <a:ea typeface="ＭＳ Ｐゴシック" pitchFamily="50" charset="-128"/>
              </a:rPr>
              <a:t>体現止めは使用しないでください。</a:t>
            </a:r>
            <a:endParaRPr lang="en-US" altLang="ja-JP" sz="1050" dirty="0">
              <a:solidFill>
                <a:schemeClr val="bg1"/>
              </a:solidFill>
              <a:latin typeface="Times New Roman" pitchFamily="18" charset="0"/>
              <a:ea typeface="ＭＳ Ｐゴシック" pitchFamily="50" charset="-128"/>
            </a:endParaRPr>
          </a:p>
          <a:p>
            <a:pPr marL="171450" marR="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050" i="0" u="none" strike="noStrike" cap="none" normalizeH="0" baseline="0" dirty="0">
                <a:ln>
                  <a:noFill/>
                </a:ln>
                <a:solidFill>
                  <a:schemeClr val="bg1"/>
                </a:solidFill>
                <a:effectLst/>
                <a:latin typeface="Times New Roman" pitchFamily="18" charset="0"/>
                <a:ea typeface="ＭＳ Ｐゴシック" pitchFamily="50" charset="-128"/>
              </a:rPr>
              <a:t>①取り組み（目的・実施事項）</a:t>
            </a:r>
            <a:br>
              <a:rPr kumimoji="1" lang="en-US" altLang="ja-JP" sz="1050" i="0" u="none" strike="noStrike" cap="none" normalizeH="0" baseline="0" dirty="0">
                <a:ln>
                  <a:noFill/>
                </a:ln>
                <a:solidFill>
                  <a:schemeClr val="bg1"/>
                </a:solidFill>
                <a:effectLst/>
                <a:latin typeface="Times New Roman" pitchFamily="18" charset="0"/>
                <a:ea typeface="ＭＳ Ｐゴシック" pitchFamily="50" charset="-128"/>
              </a:rPr>
            </a:br>
            <a:r>
              <a:rPr kumimoji="1" lang="ja-JP" altLang="en-US" sz="1050" i="0" u="none" strike="noStrike" cap="none" normalizeH="0" baseline="0" dirty="0">
                <a:ln>
                  <a:noFill/>
                </a:ln>
                <a:solidFill>
                  <a:schemeClr val="bg1"/>
                </a:solidFill>
                <a:effectLst/>
                <a:latin typeface="Times New Roman" pitchFamily="18" charset="0"/>
                <a:ea typeface="ＭＳ Ｐゴシック" pitchFamily="50" charset="-128"/>
              </a:rPr>
              <a:t>➡②効果➡③今後の取り組み</a:t>
            </a:r>
            <a:br>
              <a:rPr lang="en-US" altLang="ja-JP" sz="1050" dirty="0">
                <a:solidFill>
                  <a:schemeClr val="bg1"/>
                </a:solidFill>
                <a:latin typeface="Times New Roman" pitchFamily="18" charset="0"/>
                <a:ea typeface="ＭＳ Ｐゴシック" pitchFamily="50" charset="-128"/>
              </a:rPr>
            </a:br>
            <a:r>
              <a:rPr lang="ja-JP" altLang="en-US" sz="1050" dirty="0">
                <a:solidFill>
                  <a:schemeClr val="bg1"/>
                </a:solidFill>
                <a:latin typeface="Times New Roman" pitchFamily="18" charset="0"/>
                <a:ea typeface="ＭＳ Ｐゴシック" pitchFamily="50" charset="-128"/>
              </a:rPr>
              <a:t>の順で記載すると読みやすいので、意識して記載してください。</a:t>
            </a:r>
            <a:endParaRPr lang="en-US" altLang="ja-JP" sz="1050" dirty="0">
              <a:solidFill>
                <a:schemeClr val="bg1"/>
              </a:solidFill>
              <a:latin typeface="Times New Roman" pitchFamily="18" charset="0"/>
              <a:ea typeface="ＭＳ Ｐゴシック" pitchFamily="50" charset="-128"/>
            </a:endParaRPr>
          </a:p>
          <a:p>
            <a:pPr marR="0" algn="l" defTabSz="914400" rtl="0" eaLnBrk="1" fontAlgn="base" latinLnBrk="0" hangingPunct="1">
              <a:lnSpc>
                <a:spcPct val="100000"/>
              </a:lnSpc>
              <a:spcBef>
                <a:spcPct val="0"/>
              </a:spcBef>
              <a:spcAft>
                <a:spcPct val="0"/>
              </a:spcAft>
              <a:buClrTx/>
              <a:buSzTx/>
              <a:tabLst/>
            </a:pPr>
            <a:r>
              <a:rPr lang="ja-JP" altLang="en-US" sz="1050" dirty="0">
                <a:solidFill>
                  <a:schemeClr val="bg1"/>
                </a:solidFill>
                <a:latin typeface="Times New Roman" pitchFamily="18" charset="0"/>
                <a:ea typeface="ＭＳ Ｐゴシック" pitchFamily="50" charset="-128"/>
              </a:rPr>
              <a:t>この赤いボックスは削除して提出してください。</a:t>
            </a:r>
            <a:endParaRPr lang="en-US" altLang="ja-JP" sz="1050" dirty="0">
              <a:solidFill>
                <a:schemeClr val="bg1"/>
              </a:solidFill>
              <a:latin typeface="Times New Roman" pitchFamily="18" charset="0"/>
              <a:ea typeface="ＭＳ Ｐゴシック" pitchFamily="50" charset="-128"/>
            </a:endParaRPr>
          </a:p>
        </p:txBody>
      </p:sp>
      <p:sp>
        <p:nvSpPr>
          <p:cNvPr id="36" name="正方形/長方形 35"/>
          <p:cNvSpPr/>
          <p:nvPr/>
        </p:nvSpPr>
        <p:spPr bwMode="auto">
          <a:xfrm>
            <a:off x="559780" y="1254536"/>
            <a:ext cx="4320480" cy="2611203"/>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a:lnSpc>
                <a:spcPct val="100000"/>
              </a:lnSpc>
            </a:pPr>
            <a:endParaRPr lang="ja-JP" altLang="en-US" sz="1400" b="0">
              <a:solidFill>
                <a:srgbClr val="000000"/>
              </a:solidFill>
              <a:latin typeface="Times New Roman" pitchFamily="18" charset="0"/>
              <a:ea typeface="ＭＳ Ｐゴシック" pitchFamily="50" charset="-128"/>
            </a:endParaRPr>
          </a:p>
        </p:txBody>
      </p:sp>
      <p:sp>
        <p:nvSpPr>
          <p:cNvPr id="39" name="正方形/長方形 38"/>
          <p:cNvSpPr/>
          <p:nvPr/>
        </p:nvSpPr>
        <p:spPr bwMode="auto">
          <a:xfrm>
            <a:off x="631788" y="1323144"/>
            <a:ext cx="4176464" cy="288032"/>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nSpc>
                <a:spcPct val="100000"/>
              </a:lnSpc>
            </a:pPr>
            <a:r>
              <a:rPr lang="ja-JP" altLang="en-US" sz="1600" b="0" dirty="0">
                <a:solidFill>
                  <a:srgbClr val="000000"/>
                </a:solidFill>
                <a:latin typeface="HGP創英角ｺﾞｼｯｸUB" pitchFamily="50" charset="-128"/>
                <a:ea typeface="HGP創英角ｺﾞｼｯｸUB" pitchFamily="50" charset="-128"/>
              </a:rPr>
              <a:t>タイトル</a:t>
            </a:r>
            <a:endParaRPr lang="en-US" altLang="ja-JP" sz="1600" b="0" dirty="0">
              <a:solidFill>
                <a:srgbClr val="000000"/>
              </a:solidFill>
              <a:latin typeface="HGP創英角ｺﾞｼｯｸUB" pitchFamily="50" charset="-128"/>
              <a:ea typeface="HGP創英角ｺﾞｼｯｸUB" pitchFamily="50" charset="-128"/>
            </a:endParaRPr>
          </a:p>
        </p:txBody>
      </p:sp>
      <p:sp>
        <p:nvSpPr>
          <p:cNvPr id="40" name="テキスト ボックス 39"/>
          <p:cNvSpPr txBox="1"/>
          <p:nvPr/>
        </p:nvSpPr>
        <p:spPr>
          <a:xfrm>
            <a:off x="631824" y="2008353"/>
            <a:ext cx="4176391" cy="682559"/>
          </a:xfrm>
          <a:prstGeom prst="rect">
            <a:avLst/>
          </a:prstGeom>
          <a:noFill/>
        </p:spPr>
        <p:txBody>
          <a:bodyPr wrap="square" rtlCol="0">
            <a:spAutoFit/>
          </a:bodyPr>
          <a:lstStyle/>
          <a:p>
            <a:pPr algn="l">
              <a:lnSpc>
                <a:spcPts val="1600"/>
              </a:lnSpc>
            </a:pPr>
            <a:r>
              <a:rPr lang="ja-JP" altLang="en-US" sz="1200" b="0" dirty="0">
                <a:solidFill>
                  <a:srgbClr val="000000"/>
                </a:solidFill>
                <a:latin typeface="+mj-ea"/>
                <a:ea typeface="ＭＳ Ｐゴシック"/>
              </a:rPr>
              <a:t>あああああああああああああああああああああああああああああああああああああああああああああああああああああああああああああああああああああああああああああああああ</a:t>
            </a:r>
            <a:endParaRPr lang="en-US" altLang="ja-JP" sz="1200" b="0" dirty="0">
              <a:solidFill>
                <a:srgbClr val="000000"/>
              </a:solidFill>
              <a:latin typeface="+mj-ea"/>
              <a:ea typeface="ＭＳ Ｐゴシック"/>
            </a:endParaRPr>
          </a:p>
        </p:txBody>
      </p:sp>
      <p:sp>
        <p:nvSpPr>
          <p:cNvPr id="44" name="正方形/長方形 43"/>
          <p:cNvSpPr/>
          <p:nvPr/>
        </p:nvSpPr>
        <p:spPr bwMode="auto">
          <a:xfrm>
            <a:off x="631825" y="2797807"/>
            <a:ext cx="2588025" cy="862789"/>
          </a:xfrm>
          <a:prstGeom prst="rect">
            <a:avLst/>
          </a:prstGeom>
          <a:solidFill>
            <a:srgbClr val="99CCF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4800" b="0" i="0" u="none" strike="noStrike" cap="none" normalizeH="0" baseline="0" dirty="0">
                <a:ln>
                  <a:noFill/>
                </a:ln>
                <a:solidFill>
                  <a:schemeClr val="bg1"/>
                </a:solidFill>
                <a:effectLst/>
                <a:latin typeface="Times New Roman" pitchFamily="18" charset="0"/>
                <a:ea typeface="ＭＳ Ｐゴシック" pitchFamily="50" charset="-128"/>
              </a:rPr>
              <a:t>画像</a:t>
            </a:r>
          </a:p>
        </p:txBody>
      </p:sp>
      <p:sp>
        <p:nvSpPr>
          <p:cNvPr id="43" name="正方形/長方形 42"/>
          <p:cNvSpPr/>
          <p:nvPr/>
        </p:nvSpPr>
        <p:spPr bwMode="auto">
          <a:xfrm>
            <a:off x="631825" y="1664853"/>
            <a:ext cx="4172368" cy="272084"/>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a:lnSpc>
                <a:spcPct val="100000"/>
              </a:lnSpc>
            </a:pPr>
            <a:r>
              <a:rPr lang="ja-JP" altLang="en-US" sz="1200" b="0" dirty="0">
                <a:solidFill>
                  <a:srgbClr val="000000"/>
                </a:solidFill>
                <a:latin typeface="+mj-ea"/>
              </a:rPr>
              <a:t>（会社名） さん</a:t>
            </a:r>
            <a:endParaRPr lang="en-US" altLang="ja-JP" sz="1200" b="0" dirty="0">
              <a:solidFill>
                <a:srgbClr val="000000"/>
              </a:solidFill>
              <a:latin typeface="+mj-ea"/>
            </a:endParaRPr>
          </a:p>
        </p:txBody>
      </p:sp>
      <p:sp>
        <p:nvSpPr>
          <p:cNvPr id="22" name="正方形/長方形 21"/>
          <p:cNvSpPr/>
          <p:nvPr/>
        </p:nvSpPr>
        <p:spPr bwMode="auto">
          <a:xfrm>
            <a:off x="5110265" y="1664853"/>
            <a:ext cx="4163910" cy="261932"/>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a:lnSpc>
                <a:spcPct val="100000"/>
              </a:lnSpc>
            </a:pPr>
            <a:r>
              <a:rPr lang="ja-JP" altLang="en-US" sz="1200" b="0" dirty="0">
                <a:solidFill>
                  <a:srgbClr val="000000"/>
                </a:solidFill>
                <a:latin typeface="+mj-ea"/>
              </a:rPr>
              <a:t>（会社名） さん</a:t>
            </a:r>
            <a:endParaRPr lang="en-US" altLang="ja-JP" sz="1200" b="0" dirty="0">
              <a:solidFill>
                <a:srgbClr val="000000"/>
              </a:solidFill>
              <a:latin typeface="+mj-ea"/>
            </a:endParaRPr>
          </a:p>
        </p:txBody>
      </p:sp>
    </p:spTree>
    <p:extLst>
      <p:ext uri="{BB962C8B-B14F-4D97-AF65-F5344CB8AC3E}">
        <p14:creationId xmlns:p14="http://schemas.microsoft.com/office/powerpoint/2010/main" val="230671071"/>
      </p:ext>
    </p:extLst>
  </p:cSld>
  <p:clrMapOvr>
    <a:masterClrMapping/>
  </p:clrMapOvr>
</p:sld>
</file>

<file path=ppt/theme/theme1.xml><?xml version="1.0" encoding="utf-8"?>
<a:theme xmlns:a="http://schemas.openxmlformats.org/drawingml/2006/main" name="4_標準デザイン">
  <a:themeElements>
    <a:clrScheme name="ユーザー定義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2D2DB9"/>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6421</TotalTime>
  <Pages>2</Pages>
  <Words>324</Words>
  <Application>Microsoft Office PowerPoint</Application>
  <PresentationFormat>A4 210 x 297 mm</PresentationFormat>
  <Paragraphs>22</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HGP創英角ｺﾞｼｯｸUB</vt:lpstr>
      <vt:lpstr>ＭＳ Ｐゴシック</vt:lpstr>
      <vt:lpstr>ＭＳ ゴシック</vt:lpstr>
      <vt:lpstr>ＭＳ 明朝</vt:lpstr>
      <vt:lpstr>Arial</vt:lpstr>
      <vt:lpstr>Times New Roman</vt:lpstr>
      <vt:lpstr>4_標準デザイン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ｽﾗｲﾄﾞ ﾀｲﾄﾙなし</dc:title>
  <dc:creator>（株）日立物流</dc:creator>
  <cp:lastModifiedBy>Inaguma Ryuto</cp:lastModifiedBy>
  <cp:revision>1322</cp:revision>
  <cp:lastPrinted>2015-06-16T01:54:05Z</cp:lastPrinted>
  <dcterms:created xsi:type="dcterms:W3CDTF">1996-01-29T17:16:04Z</dcterms:created>
  <dcterms:modified xsi:type="dcterms:W3CDTF">2024-05-21T07:52:29Z</dcterms:modified>
</cp:coreProperties>
</file>